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gmwYjpWQ3lXynK/W+VgFeBifqbq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customschemas.google.com/relationships/presentationmetadata" Target="meta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4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4" name="Google Shape;74;p4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4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4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4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0" name="Google Shape;80;p4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4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4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4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4"/>
          <p:cNvSpPr txBox="1"/>
          <p:nvPr>
            <p:ph idx="1" type="body"/>
          </p:nvPr>
        </p:nvSpPr>
        <p:spPr>
          <a:xfrm>
            <a:off x="838200" y="115943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37"/>
          <p:cNvSpPr txBox="1"/>
          <p:nvPr>
            <p:ph type="title"/>
          </p:nvPr>
        </p:nvSpPr>
        <p:spPr>
          <a:xfrm>
            <a:off x="838200" y="1435185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37"/>
          <p:cNvSpPr txBox="1"/>
          <p:nvPr>
            <p:ph idx="1" type="body"/>
          </p:nvPr>
        </p:nvSpPr>
        <p:spPr>
          <a:xfrm>
            <a:off x="831850" y="4685716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4000"/>
              <a:buNone/>
              <a:defRPr sz="4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3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3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0" name="Google Shape;40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90202" y="239775"/>
            <a:ext cx="6114818" cy="1707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8"/>
          <p:cNvSpPr txBox="1"/>
          <p:nvPr>
            <p:ph type="title"/>
          </p:nvPr>
        </p:nvSpPr>
        <p:spPr>
          <a:xfrm>
            <a:off x="838200" y="221690"/>
            <a:ext cx="10515600" cy="84809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8"/>
          <p:cNvSpPr txBox="1"/>
          <p:nvPr>
            <p:ph idx="1" type="body"/>
          </p:nvPr>
        </p:nvSpPr>
        <p:spPr>
          <a:xfrm>
            <a:off x="838200" y="1428376"/>
            <a:ext cx="5181600" cy="474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38"/>
          <p:cNvSpPr txBox="1"/>
          <p:nvPr>
            <p:ph idx="2" type="body"/>
          </p:nvPr>
        </p:nvSpPr>
        <p:spPr>
          <a:xfrm>
            <a:off x="6172200" y="1428376"/>
            <a:ext cx="5181600" cy="4748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5" name="Google Shape;45;p3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3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1" name="Google Shape;51;p3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2" name="Google Shape;52;p3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3" name="Google Shape;53;p3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4" name="Google Shape;54;p3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3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4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4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0" name="Google Shape;60;p4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4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4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4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4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4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8" name="Google Shape;68;p4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4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4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F5F7FC"/>
            </a:gs>
            <a:gs pos="74000">
              <a:srgbClr val="A9BEE4"/>
            </a:gs>
            <a:gs pos="83000">
              <a:srgbClr val="A9BEE4"/>
            </a:gs>
            <a:gs pos="100000">
              <a:srgbClr val="C5D3ED"/>
            </a:gs>
          </a:gsLst>
          <a:lin ang="5400000" scaled="0"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" name="Google Shape;14;p32"/>
          <p:cNvPicPr preferRelativeResize="0"/>
          <p:nvPr/>
        </p:nvPicPr>
        <p:blipFill rotWithShape="1">
          <a:blip r:embed="rId1">
            <a:alphaModFix/>
          </a:blip>
          <a:srcRect b="0" l="0" r="70625" t="0"/>
          <a:stretch/>
        </p:blipFill>
        <p:spPr>
          <a:xfrm>
            <a:off x="11546541" y="6287207"/>
            <a:ext cx="528918" cy="503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32"/>
          <p:cNvSpPr txBox="1"/>
          <p:nvPr/>
        </p:nvSpPr>
        <p:spPr>
          <a:xfrm>
            <a:off x="0" y="6538912"/>
            <a:ext cx="1734670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©BOLEDU</a:t>
            </a:r>
            <a:endParaRPr/>
          </a:p>
        </p:txBody>
      </p:sp>
      <p:sp>
        <p:nvSpPr>
          <p:cNvPr id="16" name="Google Shape;16;p32"/>
          <p:cNvSpPr/>
          <p:nvPr/>
        </p:nvSpPr>
        <p:spPr>
          <a:xfrm>
            <a:off x="0" y="0"/>
            <a:ext cx="12192000" cy="6176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0.png"/><Relationship Id="rId4" Type="http://schemas.openxmlformats.org/officeDocument/2006/relationships/image" Target="../media/image13.png"/><Relationship Id="rId5" Type="http://schemas.openxmlformats.org/officeDocument/2006/relationships/image" Target="../media/image5.png"/><Relationship Id="rId6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Relationship Id="rId4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41.png"/><Relationship Id="rId7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6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image" Target="../media/image4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0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"/>
          <p:cNvSpPr txBox="1"/>
          <p:nvPr>
            <p:ph type="title"/>
          </p:nvPr>
        </p:nvSpPr>
        <p:spPr>
          <a:xfrm>
            <a:off x="838200" y="2635360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Style Filter</a:t>
            </a:r>
            <a:br>
              <a:rPr lang="en-US"/>
            </a:br>
            <a:r>
              <a:rPr lang="en-US" sz="2800"/>
              <a:t>	final project report</a:t>
            </a:r>
            <a:endParaRPr sz="2800"/>
          </a:p>
        </p:txBody>
      </p:sp>
      <p:sp>
        <p:nvSpPr>
          <p:cNvPr id="88" name="Google Shape;88;p1"/>
          <p:cNvSpPr txBox="1"/>
          <p:nvPr/>
        </p:nvSpPr>
        <p:spPr>
          <a:xfrm>
            <a:off x="838200" y="3749041"/>
            <a:ext cx="6156960" cy="7498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Calibri"/>
              <a:buNone/>
            </a:pPr>
            <a:r>
              <a:rPr lang="en-US" sz="1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Team2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DFKai-SB"/>
              <a:buNone/>
            </a:pPr>
            <a:r>
              <a:rPr lang="en-US" sz="1800">
                <a:solidFill>
                  <a:srgbClr val="7F7F7F"/>
                </a:solidFill>
                <a:latin typeface="DFKai-SB"/>
                <a:ea typeface="DFKai-SB"/>
                <a:cs typeface="DFKai-SB"/>
                <a:sym typeface="DFKai-SB"/>
              </a:rPr>
              <a:t>吳建賢、黃柯里、黃少輔、姜維</a:t>
            </a:r>
            <a:endParaRPr sz="1800">
              <a:solidFill>
                <a:srgbClr val="7F7F7F"/>
              </a:solidFill>
              <a:latin typeface="DFKai-SB"/>
              <a:ea typeface="DFKai-SB"/>
              <a:cs typeface="DFKai-SB"/>
              <a:sym typeface="DFKai-SB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0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10" name="Google Shape;210;p10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review(Edgedect.h)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0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045447" y="952500"/>
            <a:ext cx="5117853" cy="3749988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657226" y="962024"/>
            <a:ext cx="5197722" cy="3162301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4" name="Google Shape;214;p10"/>
          <p:cNvPicPr preferRelativeResize="0"/>
          <p:nvPr/>
        </p:nvPicPr>
        <p:blipFill rotWithShape="1">
          <a:blip r:embed="rId3">
            <a:alphaModFix/>
          </a:blip>
          <a:srcRect b="54125" l="0" r="0" t="0"/>
          <a:stretch/>
        </p:blipFill>
        <p:spPr>
          <a:xfrm>
            <a:off x="688037" y="978213"/>
            <a:ext cx="5072159" cy="3146112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10"/>
          <p:cNvSpPr/>
          <p:nvPr/>
        </p:nvSpPr>
        <p:spPr>
          <a:xfrm>
            <a:off x="945903" y="3429000"/>
            <a:ext cx="2778371" cy="541494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3768571" y="3823768"/>
            <a:ext cx="1947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interconnect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7" name="Google Shape;217;p10"/>
          <p:cNvPicPr preferRelativeResize="0"/>
          <p:nvPr/>
        </p:nvPicPr>
        <p:blipFill rotWithShape="1">
          <a:blip r:embed="rId3">
            <a:alphaModFix/>
          </a:blip>
          <a:srcRect b="0" l="0" r="2368" t="45695"/>
          <a:stretch/>
        </p:blipFill>
        <p:spPr>
          <a:xfrm>
            <a:off x="6110190" y="978213"/>
            <a:ext cx="4952006" cy="37242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0"/>
          <p:cNvSpPr/>
          <p:nvPr/>
        </p:nvSpPr>
        <p:spPr>
          <a:xfrm>
            <a:off x="6497884" y="3261107"/>
            <a:ext cx="4036765" cy="186943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10"/>
          <p:cNvSpPr/>
          <p:nvPr/>
        </p:nvSpPr>
        <p:spPr>
          <a:xfrm>
            <a:off x="6497883" y="3794854"/>
            <a:ext cx="4036765" cy="186943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9020116" y="3984181"/>
            <a:ext cx="194732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New module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261364"/>
            <a:ext cx="4618506" cy="1634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1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27" name="Google Shape;227;p11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review(VerDer.h)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11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11"/>
          <p:cNvSpPr/>
          <p:nvPr/>
        </p:nvSpPr>
        <p:spPr>
          <a:xfrm>
            <a:off x="4895047" y="952500"/>
            <a:ext cx="6564622" cy="1005378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11"/>
          <p:cNvSpPr/>
          <p:nvPr/>
        </p:nvSpPr>
        <p:spPr>
          <a:xfrm>
            <a:off x="657227" y="962025"/>
            <a:ext cx="4108200" cy="3331352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Google Shape;231;p11"/>
          <p:cNvPicPr preferRelativeResize="0"/>
          <p:nvPr/>
        </p:nvPicPr>
        <p:blipFill rotWithShape="1">
          <a:blip r:embed="rId3">
            <a:alphaModFix/>
          </a:blip>
          <a:srcRect b="0" l="0" r="10714" t="0"/>
          <a:stretch/>
        </p:blipFill>
        <p:spPr>
          <a:xfrm>
            <a:off x="682874" y="978213"/>
            <a:ext cx="4021673" cy="331516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11"/>
          <p:cNvSpPr/>
          <p:nvPr/>
        </p:nvSpPr>
        <p:spPr>
          <a:xfrm>
            <a:off x="2290642" y="1698352"/>
            <a:ext cx="2338508" cy="245305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11"/>
          <p:cNvSpPr/>
          <p:nvPr/>
        </p:nvSpPr>
        <p:spPr>
          <a:xfrm>
            <a:off x="928597" y="3149565"/>
            <a:ext cx="3348128" cy="393735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11"/>
          <p:cNvSpPr txBox="1"/>
          <p:nvPr/>
        </p:nvSpPr>
        <p:spPr>
          <a:xfrm>
            <a:off x="3125064" y="3865517"/>
            <a:ext cx="257108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Define 3 channel line_buf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11"/>
          <p:cNvSpPr/>
          <p:nvPr/>
        </p:nvSpPr>
        <p:spPr>
          <a:xfrm>
            <a:off x="657227" y="4453012"/>
            <a:ext cx="7781923" cy="1602588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6" name="Google Shape;23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3281" y="4492198"/>
            <a:ext cx="7602044" cy="1543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5927" y="1014771"/>
            <a:ext cx="6258798" cy="943107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1"/>
          <p:cNvSpPr/>
          <p:nvPr/>
        </p:nvSpPr>
        <p:spPr>
          <a:xfrm>
            <a:off x="5186242" y="1180211"/>
            <a:ext cx="6118160" cy="245305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11"/>
          <p:cNvSpPr txBox="1"/>
          <p:nvPr/>
        </p:nvSpPr>
        <p:spPr>
          <a:xfrm>
            <a:off x="8532521" y="1466747"/>
            <a:ext cx="29271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輸出灰階g=(r/4)+(g/2)+(b/4)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1"/>
          <p:cNvSpPr/>
          <p:nvPr/>
        </p:nvSpPr>
        <p:spPr>
          <a:xfrm>
            <a:off x="5186242" y="1563249"/>
            <a:ext cx="1557458" cy="245305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 txBox="1"/>
          <p:nvPr/>
        </p:nvSpPr>
        <p:spPr>
          <a:xfrm>
            <a:off x="5757773" y="1773212"/>
            <a:ext cx="153285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輸出3通道rgb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11"/>
          <p:cNvSpPr txBox="1"/>
          <p:nvPr/>
        </p:nvSpPr>
        <p:spPr>
          <a:xfrm>
            <a:off x="6991411" y="2741514"/>
            <a:ext cx="235267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PROBLEM: 死鎖問題</a:t>
            </a:r>
            <a:endParaRPr/>
          </a:p>
        </p:txBody>
      </p:sp>
      <p:pic>
        <p:nvPicPr>
          <p:cNvPr id="243" name="Google Shape;243;p11"/>
          <p:cNvPicPr preferRelativeResize="0"/>
          <p:nvPr/>
        </p:nvPicPr>
        <p:blipFill rotWithShape="1">
          <a:blip r:embed="rId6">
            <a:alphaModFix/>
          </a:blip>
          <a:srcRect b="4400" l="0" r="0" t="72543"/>
          <a:stretch/>
        </p:blipFill>
        <p:spPr>
          <a:xfrm>
            <a:off x="7052291" y="3050957"/>
            <a:ext cx="4743450" cy="849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49" name="Google Shape;249;p12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review(Kmean.h)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2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12"/>
          <p:cNvSpPr/>
          <p:nvPr/>
        </p:nvSpPr>
        <p:spPr>
          <a:xfrm>
            <a:off x="5451598" y="369065"/>
            <a:ext cx="5311652" cy="603414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2"/>
          <p:cNvSpPr/>
          <p:nvPr/>
        </p:nvSpPr>
        <p:spPr>
          <a:xfrm>
            <a:off x="657226" y="962024"/>
            <a:ext cx="4581524" cy="4641782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984" y="978213"/>
            <a:ext cx="4468849" cy="451548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/>
          <p:nvPr/>
        </p:nvSpPr>
        <p:spPr>
          <a:xfrm>
            <a:off x="1156771" y="4569589"/>
            <a:ext cx="1786058" cy="924104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12"/>
          <p:cNvPicPr preferRelativeResize="0"/>
          <p:nvPr/>
        </p:nvPicPr>
        <p:blipFill rotWithShape="1">
          <a:blip r:embed="rId4">
            <a:alphaModFix/>
          </a:blip>
          <a:srcRect b="14270" l="0" r="0" t="0"/>
          <a:stretch/>
        </p:blipFill>
        <p:spPr>
          <a:xfrm>
            <a:off x="5488979" y="454790"/>
            <a:ext cx="5191982" cy="587933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12"/>
          <p:cNvSpPr/>
          <p:nvPr/>
        </p:nvSpPr>
        <p:spPr>
          <a:xfrm>
            <a:off x="5713993" y="1277193"/>
            <a:ext cx="4966968" cy="3656757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2"/>
          <p:cNvSpPr txBox="1"/>
          <p:nvPr/>
        </p:nvSpPr>
        <p:spPr>
          <a:xfrm>
            <a:off x="8420100" y="1406275"/>
            <a:ext cx="35766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改了算法? 取消迭代直接計算距離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63" name="Google Shape;263;p13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review(Mix.h)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13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13"/>
          <p:cNvSpPr/>
          <p:nvPr/>
        </p:nvSpPr>
        <p:spPr>
          <a:xfrm>
            <a:off x="1600201" y="933448"/>
            <a:ext cx="4581524" cy="5257801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 b="8730" l="0" r="0" t="15416"/>
          <a:stretch/>
        </p:blipFill>
        <p:spPr>
          <a:xfrm>
            <a:off x="1618933" y="1002182"/>
            <a:ext cx="4544059" cy="5079932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3"/>
          <p:cNvSpPr/>
          <p:nvPr/>
        </p:nvSpPr>
        <p:spPr>
          <a:xfrm>
            <a:off x="2313340" y="3733800"/>
            <a:ext cx="3019426" cy="561975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3"/>
          <p:cNvSpPr txBox="1"/>
          <p:nvPr/>
        </p:nvSpPr>
        <p:spPr>
          <a:xfrm>
            <a:off x="5312246" y="3980931"/>
            <a:ext cx="249004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EdgeDetect + Kmean rgb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3"/>
          <p:cNvSpPr/>
          <p:nvPr/>
        </p:nvSpPr>
        <p:spPr>
          <a:xfrm>
            <a:off x="2313340" y="4306464"/>
            <a:ext cx="3019426" cy="351396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p13"/>
          <p:cNvPicPr preferRelativeResize="0"/>
          <p:nvPr/>
        </p:nvPicPr>
        <p:blipFill rotWithShape="1">
          <a:blip r:embed="rId4">
            <a:alphaModFix/>
          </a:blip>
          <a:srcRect b="11542" l="0" r="62334" t="68177"/>
          <a:stretch/>
        </p:blipFill>
        <p:spPr>
          <a:xfrm>
            <a:off x="6707841" y="979010"/>
            <a:ext cx="2531719" cy="1477107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13"/>
          <p:cNvSpPr/>
          <p:nvPr/>
        </p:nvSpPr>
        <p:spPr>
          <a:xfrm>
            <a:off x="6722878" y="933448"/>
            <a:ext cx="2163947" cy="1522669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3"/>
          <p:cNvSpPr/>
          <p:nvPr/>
        </p:nvSpPr>
        <p:spPr>
          <a:xfrm>
            <a:off x="7161913" y="1935540"/>
            <a:ext cx="1020062" cy="351396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3"/>
          <p:cNvSpPr txBox="1"/>
          <p:nvPr/>
        </p:nvSpPr>
        <p:spPr>
          <a:xfrm>
            <a:off x="8261301" y="1977509"/>
            <a:ext cx="12510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Start &amp; End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79" name="Google Shape;279;p14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review(EdgeDetect_tb.cpp)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4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4"/>
          <p:cNvSpPr/>
          <p:nvPr/>
        </p:nvSpPr>
        <p:spPr>
          <a:xfrm>
            <a:off x="489073" y="1057275"/>
            <a:ext cx="5478222" cy="4546532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2" name="Google Shape;282;p14"/>
          <p:cNvPicPr preferRelativeResize="0"/>
          <p:nvPr/>
        </p:nvPicPr>
        <p:blipFill rotWithShape="1">
          <a:blip r:embed="rId3">
            <a:alphaModFix/>
          </a:blip>
          <a:srcRect b="0" l="0" r="13573" t="0"/>
          <a:stretch/>
        </p:blipFill>
        <p:spPr>
          <a:xfrm>
            <a:off x="517647" y="1078800"/>
            <a:ext cx="5449647" cy="43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22703" y="1254193"/>
            <a:ext cx="7129974" cy="547033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14"/>
          <p:cNvSpPr/>
          <p:nvPr/>
        </p:nvSpPr>
        <p:spPr>
          <a:xfrm>
            <a:off x="4922703" y="1150971"/>
            <a:ext cx="7129974" cy="753476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4"/>
          <p:cNvSpPr/>
          <p:nvPr/>
        </p:nvSpPr>
        <p:spPr>
          <a:xfrm>
            <a:off x="4951277" y="1561085"/>
            <a:ext cx="3059247" cy="283628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4"/>
          <p:cNvSpPr/>
          <p:nvPr/>
        </p:nvSpPr>
        <p:spPr>
          <a:xfrm>
            <a:off x="5038725" y="2600391"/>
            <a:ext cx="6826049" cy="1085784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7" name="Google Shape;287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10606" y="2611987"/>
            <a:ext cx="6754168" cy="952633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14"/>
          <p:cNvSpPr/>
          <p:nvPr/>
        </p:nvSpPr>
        <p:spPr>
          <a:xfrm>
            <a:off x="5110606" y="3320543"/>
            <a:ext cx="6033644" cy="283628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4"/>
          <p:cNvSpPr txBox="1"/>
          <p:nvPr/>
        </p:nvSpPr>
        <p:spPr>
          <a:xfrm>
            <a:off x="7595425" y="1863950"/>
            <a:ext cx="1712648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Run Top module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4"/>
          <p:cNvSpPr txBox="1"/>
          <p:nvPr/>
        </p:nvSpPr>
        <p:spPr>
          <a:xfrm>
            <a:off x="7699448" y="3662341"/>
            <a:ext cx="288803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Bmp_24_write()  kmean_out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5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296" name="Google Shape;296;p15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picture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5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5"/>
          <p:cNvSpPr/>
          <p:nvPr/>
        </p:nvSpPr>
        <p:spPr>
          <a:xfrm>
            <a:off x="834118" y="1580135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9" name="Google Shape;29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8" y="1698352"/>
            <a:ext cx="4738008" cy="315867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15"/>
          <p:cNvSpPr/>
          <p:nvPr/>
        </p:nvSpPr>
        <p:spPr>
          <a:xfrm>
            <a:off x="6219620" y="1579120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1" name="Google Shape;30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418" y="1681454"/>
            <a:ext cx="4738008" cy="315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16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07" name="Google Shape;307;p16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picture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6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6"/>
          <p:cNvSpPr/>
          <p:nvPr/>
        </p:nvSpPr>
        <p:spPr>
          <a:xfrm>
            <a:off x="834118" y="1580135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8" y="1698352"/>
            <a:ext cx="4738008" cy="3158671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16"/>
          <p:cNvSpPr/>
          <p:nvPr/>
        </p:nvSpPr>
        <p:spPr>
          <a:xfrm>
            <a:off x="6219620" y="1579120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418" y="1681454"/>
            <a:ext cx="4738008" cy="315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7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18" name="Google Shape;318;p17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picture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7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7"/>
          <p:cNvSpPr/>
          <p:nvPr/>
        </p:nvSpPr>
        <p:spPr>
          <a:xfrm>
            <a:off x="834118" y="1580135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8" y="1698352"/>
            <a:ext cx="4738008" cy="3158671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17"/>
          <p:cNvSpPr/>
          <p:nvPr/>
        </p:nvSpPr>
        <p:spPr>
          <a:xfrm>
            <a:off x="6219620" y="1579120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3" name="Google Shape;323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418" y="1681454"/>
            <a:ext cx="4738008" cy="315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29" name="Google Shape;329;p18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review(directives.tcl)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8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657225" y="962024"/>
            <a:ext cx="7364687" cy="2353003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2" name="Google Shape;33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2661" y="996760"/>
            <a:ext cx="7090960" cy="228352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18"/>
          <p:cNvSpPr/>
          <p:nvPr/>
        </p:nvSpPr>
        <p:spPr>
          <a:xfrm>
            <a:off x="657225" y="3410277"/>
            <a:ext cx="7364687" cy="2353003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2661" y="3429000"/>
            <a:ext cx="7194039" cy="233218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8"/>
          <p:cNvSpPr/>
          <p:nvPr/>
        </p:nvSpPr>
        <p:spPr>
          <a:xfrm>
            <a:off x="657226" y="962024"/>
            <a:ext cx="499546" cy="283628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18"/>
          <p:cNvSpPr/>
          <p:nvPr/>
        </p:nvSpPr>
        <p:spPr>
          <a:xfrm>
            <a:off x="657226" y="3401015"/>
            <a:ext cx="499546" cy="283628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19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42" name="Google Shape;342;p19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review(directives.tcl)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" name="Google Shape;344;p19"/>
          <p:cNvSpPr/>
          <p:nvPr/>
        </p:nvSpPr>
        <p:spPr>
          <a:xfrm>
            <a:off x="1897918" y="1363192"/>
            <a:ext cx="5783331" cy="1663437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5" name="Google Shape;345;p19"/>
          <p:cNvPicPr preferRelativeResize="0"/>
          <p:nvPr/>
        </p:nvPicPr>
        <p:blipFill rotWithShape="1">
          <a:blip r:embed="rId3">
            <a:alphaModFix/>
          </a:blip>
          <a:srcRect b="0" l="0" r="0" t="2976"/>
          <a:stretch/>
        </p:blipFill>
        <p:spPr>
          <a:xfrm>
            <a:off x="1974554" y="1454394"/>
            <a:ext cx="5630061" cy="1552786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9"/>
          <p:cNvSpPr txBox="1"/>
          <p:nvPr/>
        </p:nvSpPr>
        <p:spPr>
          <a:xfrm>
            <a:off x="7298852" y="1513686"/>
            <a:ext cx="134857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FIFO_DEPTH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7" name="Google Shape;347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21677" y="3177123"/>
            <a:ext cx="5096001" cy="180308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19"/>
          <p:cNvSpPr/>
          <p:nvPr/>
        </p:nvSpPr>
        <p:spPr>
          <a:xfrm>
            <a:off x="3990477" y="5233646"/>
            <a:ext cx="1598212" cy="623601"/>
          </a:xfrm>
          <a:prstGeom prst="rect">
            <a:avLst/>
          </a:prstGeom>
          <a:noFill/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9"/>
          <p:cNvSpPr/>
          <p:nvPr/>
        </p:nvSpPr>
        <p:spPr>
          <a:xfrm>
            <a:off x="3355450" y="4980206"/>
            <a:ext cx="135173" cy="6236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9"/>
          <p:cNvSpPr/>
          <p:nvPr/>
        </p:nvSpPr>
        <p:spPr>
          <a:xfrm>
            <a:off x="3393181" y="5482856"/>
            <a:ext cx="595321" cy="1507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9"/>
          <p:cNvSpPr txBox="1"/>
          <p:nvPr/>
        </p:nvSpPr>
        <p:spPr>
          <a:xfrm>
            <a:off x="4336991" y="5346958"/>
            <a:ext cx="905184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Kmean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19"/>
          <p:cNvSpPr/>
          <p:nvPr/>
        </p:nvSpPr>
        <p:spPr>
          <a:xfrm>
            <a:off x="6535972" y="4198289"/>
            <a:ext cx="762880" cy="453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19"/>
          <p:cNvSpPr/>
          <p:nvPr/>
        </p:nvSpPr>
        <p:spPr>
          <a:xfrm>
            <a:off x="5590663" y="5461282"/>
            <a:ext cx="1330090" cy="15073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7F7F7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19"/>
          <p:cNvSpPr/>
          <p:nvPr/>
        </p:nvSpPr>
        <p:spPr>
          <a:xfrm>
            <a:off x="6930218" y="3239247"/>
            <a:ext cx="570253" cy="2618000"/>
          </a:xfrm>
          <a:prstGeom prst="rect">
            <a:avLst/>
          </a:prstGeom>
          <a:noFill/>
          <a:ln cap="flat" cmpd="sng" w="28575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9"/>
          <p:cNvSpPr txBox="1"/>
          <p:nvPr/>
        </p:nvSpPr>
        <p:spPr>
          <a:xfrm>
            <a:off x="6966350" y="4430315"/>
            <a:ext cx="5341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19"/>
          <p:cNvSpPr/>
          <p:nvPr/>
        </p:nvSpPr>
        <p:spPr>
          <a:xfrm>
            <a:off x="6965443" y="3675232"/>
            <a:ext cx="333409" cy="45322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19"/>
          <p:cNvSpPr txBox="1"/>
          <p:nvPr/>
        </p:nvSpPr>
        <p:spPr>
          <a:xfrm>
            <a:off x="4543867" y="3618613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19"/>
          <p:cNvSpPr txBox="1"/>
          <p:nvPr/>
        </p:nvSpPr>
        <p:spPr>
          <a:xfrm>
            <a:off x="5876872" y="4151908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9"/>
          <p:cNvSpPr txBox="1"/>
          <p:nvPr/>
        </p:nvSpPr>
        <p:spPr>
          <a:xfrm>
            <a:off x="4639893" y="5554245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9"/>
          <p:cNvSpPr/>
          <p:nvPr/>
        </p:nvSpPr>
        <p:spPr>
          <a:xfrm>
            <a:off x="3816477" y="4539710"/>
            <a:ext cx="1691341" cy="121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9"/>
          <p:cNvSpPr txBox="1"/>
          <p:nvPr/>
        </p:nvSpPr>
        <p:spPr>
          <a:xfrm>
            <a:off x="4057694" y="4224846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1" sz="20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9"/>
          <p:cNvSpPr/>
          <p:nvPr/>
        </p:nvSpPr>
        <p:spPr>
          <a:xfrm>
            <a:off x="6530807" y="3801729"/>
            <a:ext cx="399412" cy="1217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C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9"/>
          <p:cNvSpPr txBox="1"/>
          <p:nvPr/>
        </p:nvSpPr>
        <p:spPr>
          <a:xfrm>
            <a:off x="6581875" y="3858270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000">
              <a:solidFill>
                <a:srgbClr val="FFC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9"/>
          <p:cNvSpPr txBox="1"/>
          <p:nvPr/>
        </p:nvSpPr>
        <p:spPr>
          <a:xfrm>
            <a:off x="3221891" y="4107671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19"/>
          <p:cNvSpPr txBox="1"/>
          <p:nvPr/>
        </p:nvSpPr>
        <p:spPr>
          <a:xfrm>
            <a:off x="7069980" y="4607677"/>
            <a:ext cx="37883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0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b="1" sz="20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4" name="Google Shape;94;p2"/>
          <p:cNvSpPr txBox="1"/>
          <p:nvPr>
            <p:ph idx="1" type="body"/>
          </p:nvPr>
        </p:nvSpPr>
        <p:spPr>
          <a:xfrm>
            <a:off x="838200" y="102227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 C-source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Catapult HLS code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Testbench (nwave)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0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71" name="Google Shape;371;p20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Latency &amp; Area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20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3" name="Google Shape;37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269" y="1561085"/>
            <a:ext cx="9158384" cy="3420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1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379" name="Google Shape;379;p21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Bill of Materials (BOM), Area Scores, Register-to-Variable,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21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1" name="Google Shape;381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48612" y="948715"/>
            <a:ext cx="5837426" cy="5540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2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387" name="Google Shape;387;p22"/>
          <p:cNvSpPr txBox="1"/>
          <p:nvPr>
            <p:ph idx="1" type="body"/>
          </p:nvPr>
        </p:nvSpPr>
        <p:spPr>
          <a:xfrm>
            <a:off x="838200" y="102227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Algorithm C-source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Catapult HLS code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FSIC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Testbench (nwave)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3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FSIC-FPGA integrate </a:t>
            </a:r>
            <a:endParaRPr/>
          </a:p>
        </p:txBody>
      </p:sp>
      <p:sp>
        <p:nvSpPr>
          <p:cNvPr id="393" name="Google Shape;393;p23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user_prj0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p23"/>
          <p:cNvPicPr preferRelativeResize="0"/>
          <p:nvPr/>
        </p:nvPicPr>
        <p:blipFill rotWithShape="1">
          <a:blip r:embed="rId3">
            <a:alphaModFix/>
          </a:blip>
          <a:srcRect b="63150" l="0" r="0" t="0"/>
          <a:stretch/>
        </p:blipFill>
        <p:spPr>
          <a:xfrm>
            <a:off x="4578785" y="181761"/>
            <a:ext cx="2896004" cy="21448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26922" y="2597005"/>
            <a:ext cx="2646722" cy="3575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27631" y="2668740"/>
            <a:ext cx="2732741" cy="3516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206963" y="2524125"/>
            <a:ext cx="2741440" cy="3502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23"/>
          <p:cNvPicPr preferRelativeResize="0"/>
          <p:nvPr/>
        </p:nvPicPr>
        <p:blipFill rotWithShape="1">
          <a:blip r:embed="rId3">
            <a:alphaModFix/>
          </a:blip>
          <a:srcRect b="0" l="0" r="0" t="38502"/>
          <a:stretch/>
        </p:blipFill>
        <p:spPr>
          <a:xfrm>
            <a:off x="315444" y="2767084"/>
            <a:ext cx="2669365" cy="3299437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23"/>
          <p:cNvSpPr/>
          <p:nvPr/>
        </p:nvSpPr>
        <p:spPr>
          <a:xfrm>
            <a:off x="2358576" y="3278786"/>
            <a:ext cx="1252465" cy="237703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2358576" y="5410271"/>
            <a:ext cx="1252465" cy="237703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23"/>
          <p:cNvSpPr/>
          <p:nvPr/>
        </p:nvSpPr>
        <p:spPr>
          <a:xfrm>
            <a:off x="2342958" y="4297950"/>
            <a:ext cx="1252465" cy="237703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50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23"/>
          <p:cNvSpPr/>
          <p:nvPr/>
        </p:nvSpPr>
        <p:spPr>
          <a:xfrm>
            <a:off x="8665477" y="3204163"/>
            <a:ext cx="1252465" cy="237703"/>
          </a:xfrm>
          <a:prstGeom prst="rect">
            <a:avLst/>
          </a:prstGeom>
          <a:solidFill>
            <a:srgbClr val="FF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23"/>
          <p:cNvSpPr/>
          <p:nvPr/>
        </p:nvSpPr>
        <p:spPr>
          <a:xfrm>
            <a:off x="8665477" y="5335648"/>
            <a:ext cx="1252465" cy="237703"/>
          </a:xfrm>
          <a:prstGeom prst="rect">
            <a:avLst/>
          </a:prstGeom>
          <a:solidFill>
            <a:srgbClr val="00B0F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23"/>
          <p:cNvSpPr/>
          <p:nvPr/>
        </p:nvSpPr>
        <p:spPr>
          <a:xfrm>
            <a:off x="8649859" y="4223327"/>
            <a:ext cx="1252465" cy="237703"/>
          </a:xfrm>
          <a:prstGeom prst="rect">
            <a:avLst/>
          </a:prstGeom>
          <a:solidFill>
            <a:srgbClr val="00B05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B050"/>
              </a:solidFill>
              <a:highlight>
                <a:srgbClr val="008000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23"/>
          <p:cNvSpPr txBox="1"/>
          <p:nvPr/>
        </p:nvSpPr>
        <p:spPr>
          <a:xfrm>
            <a:off x="7025292" y="261011"/>
            <a:ext cx="238900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TOP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7" name="Google Shape;407;p2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223" y="1088890"/>
            <a:ext cx="4219077" cy="12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4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FSIC-FPGA DMA </a:t>
            </a:r>
            <a:endParaRPr/>
          </a:p>
        </p:txBody>
      </p:sp>
      <p:sp>
        <p:nvSpPr>
          <p:cNvPr id="413" name="Google Shape;413;p24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Eol&lt;1&gt; | SoF &lt;1&gt; | Dummy&lt;7&gt; | Done&lt;1&gt; | R&lt;8&gt; | G&lt;8&gt; | B&lt;8&gt;   = 34bits</a:t>
            </a:r>
            <a:endParaRPr sz="1200"/>
          </a:p>
        </p:txBody>
      </p:sp>
      <p:sp>
        <p:nvSpPr>
          <p:cNvPr id="414" name="Google Shape;414;p24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5" name="Google Shape;41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4175" y="1561085"/>
            <a:ext cx="6076950" cy="414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25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FSIC-FPGA </a:t>
            </a:r>
            <a:endParaRPr/>
          </a:p>
        </p:txBody>
      </p:sp>
      <p:sp>
        <p:nvSpPr>
          <p:cNvPr id="421" name="Google Shape;421;p25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Testbench -system verilog</a:t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3" name="Google Shape;4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6600" y="995424"/>
            <a:ext cx="5461824" cy="5031075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25"/>
          <p:cNvSpPr txBox="1"/>
          <p:nvPr/>
        </p:nvSpPr>
        <p:spPr>
          <a:xfrm>
            <a:off x="6657975" y="1191475"/>
            <a:ext cx="5203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DMA setting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Buffer length : 640*480/4 -&gt; 640*480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○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we set 40*30 for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faster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simulation fast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Width : 480/4 -&gt; 480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 DMA ap start</a:t>
            </a:r>
            <a:endParaRPr/>
          </a:p>
          <a:p>
            <a:pPr indent="-2286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AutoNum type="arabicPeriod"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Config IP ap start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26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fsic fpga sim</a:t>
            </a:r>
            <a:endParaRPr/>
          </a:p>
        </p:txBody>
      </p:sp>
      <p:sp>
        <p:nvSpPr>
          <p:cNvPr id="430" name="Google Shape;430;p26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Waveform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26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2" name="Google Shape;43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5312" y="1191469"/>
            <a:ext cx="7839075" cy="46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60552" y="3943853"/>
            <a:ext cx="63817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26"/>
          <p:cNvSpPr/>
          <p:nvPr/>
        </p:nvSpPr>
        <p:spPr>
          <a:xfrm>
            <a:off x="9001125" y="5070304"/>
            <a:ext cx="741177" cy="416096"/>
          </a:xfrm>
          <a:prstGeom prst="rect">
            <a:avLst/>
          </a:prstGeom>
          <a:noFill/>
          <a:ln cap="flat" cmpd="sng" w="5715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27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Fsic fpga sim</a:t>
            </a:r>
            <a:endParaRPr/>
          </a:p>
        </p:txBody>
      </p:sp>
      <p:sp>
        <p:nvSpPr>
          <p:cNvPr id="440" name="Google Shape;440;p27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Dma result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27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2" name="Google Shape;44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88040" y="120353"/>
            <a:ext cx="6889486" cy="5886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28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448" name="Google Shape;448;p28"/>
          <p:cNvSpPr txBox="1"/>
          <p:nvPr>
            <p:ph idx="1" type="body"/>
          </p:nvPr>
        </p:nvSpPr>
        <p:spPr>
          <a:xfrm>
            <a:off x="838200" y="102227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Algorithm C-source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Catapult HLS code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FSIC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Testbench (nwave)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29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Testbench (nwave)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29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29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9153" y="607315"/>
            <a:ext cx="5037600" cy="5514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00" name="Google Shape;100;p3"/>
          <p:cNvSpPr txBox="1"/>
          <p:nvPr>
            <p:ph idx="1" type="body"/>
          </p:nvPr>
        </p:nvSpPr>
        <p:spPr>
          <a:xfrm>
            <a:off x="838200" y="102227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Algorithm C-source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Catapult HLS code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FSIC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Testbench (nwave)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0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Design Compiler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2" name="Google Shape;462;p30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762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30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9356" y="690146"/>
            <a:ext cx="7946694" cy="51671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1"/>
          <p:cNvSpPr txBox="1"/>
          <p:nvPr>
            <p:ph type="title"/>
          </p:nvPr>
        </p:nvSpPr>
        <p:spPr>
          <a:xfrm>
            <a:off x="838200" y="2727005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Thank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algorithm C-source code</a:t>
            </a:r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review(main.cpp)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4"/>
          <p:cNvSpPr/>
          <p:nvPr/>
        </p:nvSpPr>
        <p:spPr>
          <a:xfrm>
            <a:off x="628652" y="952500"/>
            <a:ext cx="4876798" cy="5158189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4"/>
          <p:cNvSpPr/>
          <p:nvPr/>
        </p:nvSpPr>
        <p:spPr>
          <a:xfrm>
            <a:off x="5689293" y="952499"/>
            <a:ext cx="6045508" cy="467303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p4"/>
          <p:cNvPicPr preferRelativeResize="0"/>
          <p:nvPr/>
        </p:nvPicPr>
        <p:blipFill rotWithShape="1">
          <a:blip r:embed="rId3">
            <a:alphaModFix/>
          </a:blip>
          <a:srcRect b="0" l="0" r="6759" t="0"/>
          <a:stretch/>
        </p:blipFill>
        <p:spPr>
          <a:xfrm>
            <a:off x="683952" y="971550"/>
            <a:ext cx="4821498" cy="5117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6791" y="1015654"/>
            <a:ext cx="5998009" cy="4557809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4"/>
          <p:cNvSpPr/>
          <p:nvPr/>
        </p:nvSpPr>
        <p:spPr>
          <a:xfrm>
            <a:off x="6096000" y="4562475"/>
            <a:ext cx="2819400" cy="20955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4"/>
          <p:cNvSpPr/>
          <p:nvPr/>
        </p:nvSpPr>
        <p:spPr>
          <a:xfrm>
            <a:off x="5736791" y="1172419"/>
            <a:ext cx="3740584" cy="20955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4"/>
          <p:cNvSpPr/>
          <p:nvPr/>
        </p:nvSpPr>
        <p:spPr>
          <a:xfrm>
            <a:off x="974291" y="5385574"/>
            <a:ext cx="2045134" cy="519925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5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algorithm C-source code</a:t>
            </a:r>
            <a:endParaRPr/>
          </a:p>
        </p:txBody>
      </p:sp>
      <p:sp>
        <p:nvSpPr>
          <p:cNvPr id="120" name="Google Shape;120;p5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review(kmean.h)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628652" y="952500"/>
            <a:ext cx="5248274" cy="1895475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5"/>
          <p:cNvSpPr/>
          <p:nvPr/>
        </p:nvSpPr>
        <p:spPr>
          <a:xfrm>
            <a:off x="6045447" y="952499"/>
            <a:ext cx="5117853" cy="4933951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65746" l="0" r="11556" t="0"/>
          <a:stretch/>
        </p:blipFill>
        <p:spPr>
          <a:xfrm>
            <a:off x="657226" y="1001152"/>
            <a:ext cx="5105399" cy="1733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5"/>
          <p:cNvPicPr preferRelativeResize="0"/>
          <p:nvPr/>
        </p:nvPicPr>
        <p:blipFill rotWithShape="1">
          <a:blip r:embed="rId4">
            <a:alphaModFix/>
          </a:blip>
          <a:srcRect b="14868" l="1867" r="10882" t="0"/>
          <a:stretch/>
        </p:blipFill>
        <p:spPr>
          <a:xfrm>
            <a:off x="6067705" y="3972953"/>
            <a:ext cx="4895570" cy="186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5"/>
          <p:cNvPicPr preferRelativeResize="0"/>
          <p:nvPr/>
        </p:nvPicPr>
        <p:blipFill rotWithShape="1">
          <a:blip r:embed="rId3">
            <a:alphaModFix/>
          </a:blip>
          <a:srcRect b="0" l="0" r="15508" t="43498"/>
          <a:stretch/>
        </p:blipFill>
        <p:spPr>
          <a:xfrm>
            <a:off x="6124855" y="1057275"/>
            <a:ext cx="4981295" cy="2920547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5"/>
          <p:cNvSpPr/>
          <p:nvPr/>
        </p:nvSpPr>
        <p:spPr>
          <a:xfrm>
            <a:off x="6268545" y="1028700"/>
            <a:ext cx="4751880" cy="4495800"/>
          </a:xfrm>
          <a:prstGeom prst="rect">
            <a:avLst/>
          </a:prstGeom>
          <a:noFill/>
          <a:ln cap="flat" cmpd="sng" w="28575">
            <a:solidFill>
              <a:srgbClr val="C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10042896" y="630791"/>
            <a:ext cx="9896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Iteration</a:t>
            </a:r>
            <a:endParaRPr sz="1800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algorithm C-source code</a:t>
            </a:r>
            <a:endParaRPr/>
          </a:p>
        </p:txBody>
      </p:sp>
      <p:sp>
        <p:nvSpPr>
          <p:cNvPr id="134" name="Google Shape;134;p6"/>
          <p:cNvSpPr txBox="1"/>
          <p:nvPr/>
        </p:nvSpPr>
        <p:spPr>
          <a:xfrm>
            <a:off x="838200" y="542925"/>
            <a:ext cx="10515600" cy="50608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Outcome picture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6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6"/>
          <p:cNvSpPr/>
          <p:nvPr/>
        </p:nvSpPr>
        <p:spPr>
          <a:xfrm>
            <a:off x="834118" y="1580135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3998" y="1698352"/>
            <a:ext cx="4738008" cy="3158672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6"/>
          <p:cNvSpPr/>
          <p:nvPr/>
        </p:nvSpPr>
        <p:spPr>
          <a:xfrm>
            <a:off x="6219620" y="1579120"/>
            <a:ext cx="4938032" cy="3363340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15418" y="1681454"/>
            <a:ext cx="4738008" cy="315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"/>
          <p:cNvSpPr txBox="1"/>
          <p:nvPr>
            <p:ph type="title"/>
          </p:nvPr>
        </p:nvSpPr>
        <p:spPr>
          <a:xfrm>
            <a:off x="838200" y="84389"/>
            <a:ext cx="10515600" cy="88688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145" name="Google Shape;145;p7"/>
          <p:cNvSpPr txBox="1"/>
          <p:nvPr>
            <p:ph idx="1" type="body"/>
          </p:nvPr>
        </p:nvSpPr>
        <p:spPr>
          <a:xfrm>
            <a:off x="838200" y="1022275"/>
            <a:ext cx="10515600" cy="500875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Algorithm C-source code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Catapult HLS code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FSIC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BFBFBF"/>
              </a:buClr>
              <a:buSzPts val="2800"/>
              <a:buChar char="•"/>
            </a:pPr>
            <a:r>
              <a:rPr lang="en-US">
                <a:solidFill>
                  <a:srgbClr val="BFBFBF"/>
                </a:solidFill>
              </a:rPr>
              <a:t>Testbench (nwave)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8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Block diagram design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8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8"/>
          <p:cNvSpPr/>
          <p:nvPr/>
        </p:nvSpPr>
        <p:spPr>
          <a:xfrm>
            <a:off x="2873508" y="1999869"/>
            <a:ext cx="1975104" cy="182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8"/>
          <p:cNvSpPr txBox="1"/>
          <p:nvPr/>
        </p:nvSpPr>
        <p:spPr>
          <a:xfrm>
            <a:off x="3422189" y="268299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VerDer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8"/>
          <p:cNvSpPr/>
          <p:nvPr/>
        </p:nvSpPr>
        <p:spPr>
          <a:xfrm>
            <a:off x="2873882" y="2735263"/>
            <a:ext cx="146305" cy="139827"/>
          </a:xfrm>
          <a:prstGeom prst="roundRect">
            <a:avLst>
              <a:gd fmla="val 16667" name="adj"/>
            </a:avLst>
          </a:prstGeom>
          <a:solidFill>
            <a:srgbClr val="C0000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8"/>
          <p:cNvSpPr/>
          <p:nvPr/>
        </p:nvSpPr>
        <p:spPr>
          <a:xfrm>
            <a:off x="2873882" y="2893919"/>
            <a:ext cx="146305" cy="139827"/>
          </a:xfrm>
          <a:prstGeom prst="roundRect">
            <a:avLst>
              <a:gd fmla="val 16667" name="adj"/>
            </a:avLst>
          </a:prstGeom>
          <a:solidFill>
            <a:srgbClr val="54813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8"/>
          <p:cNvSpPr/>
          <p:nvPr/>
        </p:nvSpPr>
        <p:spPr>
          <a:xfrm>
            <a:off x="2873882" y="3053642"/>
            <a:ext cx="146305" cy="139827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8"/>
          <p:cNvSpPr/>
          <p:nvPr/>
        </p:nvSpPr>
        <p:spPr>
          <a:xfrm>
            <a:off x="5469904" y="2071235"/>
            <a:ext cx="1499616" cy="6583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8"/>
          <p:cNvSpPr/>
          <p:nvPr/>
        </p:nvSpPr>
        <p:spPr>
          <a:xfrm>
            <a:off x="5890527" y="3052322"/>
            <a:ext cx="663377" cy="658368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FIFO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8"/>
          <p:cNvSpPr/>
          <p:nvPr/>
        </p:nvSpPr>
        <p:spPr>
          <a:xfrm>
            <a:off x="7774216" y="2006193"/>
            <a:ext cx="663377" cy="1828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8"/>
          <p:cNvSpPr/>
          <p:nvPr/>
        </p:nvSpPr>
        <p:spPr>
          <a:xfrm>
            <a:off x="4859008" y="2338197"/>
            <a:ext cx="58609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8"/>
          <p:cNvSpPr/>
          <p:nvPr/>
        </p:nvSpPr>
        <p:spPr>
          <a:xfrm>
            <a:off x="4860303" y="3321671"/>
            <a:ext cx="100279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8"/>
          <p:cNvSpPr/>
          <p:nvPr/>
        </p:nvSpPr>
        <p:spPr>
          <a:xfrm>
            <a:off x="6588754" y="3321671"/>
            <a:ext cx="1167174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8"/>
          <p:cNvSpPr/>
          <p:nvPr/>
        </p:nvSpPr>
        <p:spPr>
          <a:xfrm>
            <a:off x="6997827" y="2338197"/>
            <a:ext cx="75810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4894512" y="2077367"/>
            <a:ext cx="4819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8"/>
          <p:cNvSpPr txBox="1"/>
          <p:nvPr/>
        </p:nvSpPr>
        <p:spPr>
          <a:xfrm>
            <a:off x="4918896" y="3066669"/>
            <a:ext cx="4819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8"/>
          <p:cNvSpPr txBox="1"/>
          <p:nvPr/>
        </p:nvSpPr>
        <p:spPr>
          <a:xfrm>
            <a:off x="7114331" y="2095139"/>
            <a:ext cx="4819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dx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8"/>
          <p:cNvSpPr txBox="1"/>
          <p:nvPr/>
        </p:nvSpPr>
        <p:spPr>
          <a:xfrm>
            <a:off x="6592866" y="3059618"/>
            <a:ext cx="481998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8"/>
          <p:cNvSpPr txBox="1"/>
          <p:nvPr/>
        </p:nvSpPr>
        <p:spPr>
          <a:xfrm>
            <a:off x="8525780" y="2077367"/>
            <a:ext cx="663377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magn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8"/>
          <p:cNvSpPr/>
          <p:nvPr/>
        </p:nvSpPr>
        <p:spPr>
          <a:xfrm>
            <a:off x="9189157" y="1999869"/>
            <a:ext cx="576765" cy="283636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mix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8"/>
          <p:cNvSpPr/>
          <p:nvPr/>
        </p:nvSpPr>
        <p:spPr>
          <a:xfrm>
            <a:off x="2873882" y="4094672"/>
            <a:ext cx="1956817" cy="741557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kmean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8"/>
          <p:cNvSpPr/>
          <p:nvPr/>
        </p:nvSpPr>
        <p:spPr>
          <a:xfrm>
            <a:off x="4870960" y="4222850"/>
            <a:ext cx="4257923" cy="44945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8"/>
          <p:cNvSpPr/>
          <p:nvPr/>
        </p:nvSpPr>
        <p:spPr>
          <a:xfrm>
            <a:off x="8457039" y="2320553"/>
            <a:ext cx="716807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A5A5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8"/>
          <p:cNvSpPr/>
          <p:nvPr/>
        </p:nvSpPr>
        <p:spPr>
          <a:xfrm>
            <a:off x="2246035" y="2780455"/>
            <a:ext cx="58609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8"/>
          <p:cNvSpPr/>
          <p:nvPr/>
        </p:nvSpPr>
        <p:spPr>
          <a:xfrm>
            <a:off x="2239388" y="2875963"/>
            <a:ext cx="58609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8"/>
          <p:cNvSpPr/>
          <p:nvPr/>
        </p:nvSpPr>
        <p:spPr>
          <a:xfrm>
            <a:off x="2236360" y="2971945"/>
            <a:ext cx="586091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77" name="Google Shape;177;p8"/>
          <p:cNvGrpSpPr/>
          <p:nvPr/>
        </p:nvGrpSpPr>
        <p:grpSpPr>
          <a:xfrm>
            <a:off x="4867127" y="4274108"/>
            <a:ext cx="4158277" cy="346938"/>
            <a:chOff x="1242482" y="2847130"/>
            <a:chExt cx="588274" cy="346938"/>
          </a:xfrm>
        </p:grpSpPr>
        <p:sp>
          <p:nvSpPr>
            <p:cNvPr id="178" name="Google Shape;178;p8"/>
            <p:cNvSpPr/>
            <p:nvPr/>
          </p:nvSpPr>
          <p:spPr>
            <a:xfrm>
              <a:off x="1243643" y="2847130"/>
              <a:ext cx="586091" cy="15544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0000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8"/>
            <p:cNvSpPr/>
            <p:nvPr/>
          </p:nvSpPr>
          <p:spPr>
            <a:xfrm>
              <a:off x="1244665" y="2942638"/>
              <a:ext cx="586091" cy="15544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54813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8"/>
            <p:cNvSpPr/>
            <p:nvPr/>
          </p:nvSpPr>
          <p:spPr>
            <a:xfrm>
              <a:off x="1242482" y="3038620"/>
              <a:ext cx="586091" cy="15544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2F549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8"/>
          <p:cNvSpPr/>
          <p:nvPr/>
        </p:nvSpPr>
        <p:spPr>
          <a:xfrm>
            <a:off x="3665199" y="3852429"/>
            <a:ext cx="155432" cy="22828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8"/>
          <p:cNvSpPr/>
          <p:nvPr/>
        </p:nvSpPr>
        <p:spPr>
          <a:xfrm>
            <a:off x="3759393" y="3856669"/>
            <a:ext cx="149344" cy="22828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8"/>
          <p:cNvSpPr/>
          <p:nvPr/>
        </p:nvSpPr>
        <p:spPr>
          <a:xfrm>
            <a:off x="3848972" y="3853594"/>
            <a:ext cx="149343" cy="22828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70C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/>
          <p:nvPr/>
        </p:nvSpPr>
        <p:spPr>
          <a:xfrm>
            <a:off x="9817094" y="3276449"/>
            <a:ext cx="390943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0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9817271" y="3371957"/>
            <a:ext cx="390943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54813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9814243" y="3467939"/>
            <a:ext cx="390943" cy="15544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2F549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2121945" y="2519625"/>
            <a:ext cx="77900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dat_in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8"/>
          <p:cNvSpPr txBox="1"/>
          <p:nvPr/>
        </p:nvSpPr>
        <p:spPr>
          <a:xfrm>
            <a:off x="3918454" y="3780442"/>
            <a:ext cx="11986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dat_rgb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8"/>
          <p:cNvSpPr txBox="1"/>
          <p:nvPr/>
        </p:nvSpPr>
        <p:spPr>
          <a:xfrm>
            <a:off x="6219712" y="4005433"/>
            <a:ext cx="119864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dat_kmean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8"/>
          <p:cNvSpPr/>
          <p:nvPr/>
        </p:nvSpPr>
        <p:spPr>
          <a:xfrm>
            <a:off x="1494470" y="2006193"/>
            <a:ext cx="697973" cy="2830036"/>
          </a:xfrm>
          <a:prstGeom prst="roundRect">
            <a:avLst>
              <a:gd fmla="val 16667" name="adj"/>
            </a:avLst>
          </a:prstGeom>
          <a:solidFill>
            <a:srgbClr val="D8D8D8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testbench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8"/>
          <p:cNvSpPr/>
          <p:nvPr/>
        </p:nvSpPr>
        <p:spPr>
          <a:xfrm>
            <a:off x="2822451" y="1932723"/>
            <a:ext cx="6994820" cy="2954740"/>
          </a:xfrm>
          <a:prstGeom prst="roundRect">
            <a:avLst>
              <a:gd fmla="val 16667" name="adj"/>
            </a:avLst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"/>
          <p:cNvSpPr txBox="1"/>
          <p:nvPr/>
        </p:nvSpPr>
        <p:spPr>
          <a:xfrm>
            <a:off x="812494" y="154259"/>
            <a:ext cx="10491908" cy="1037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Catapult HLS code </a:t>
            </a:r>
            <a:endParaRPr/>
          </a:p>
        </p:txBody>
      </p:sp>
      <p:sp>
        <p:nvSpPr>
          <p:cNvPr id="197" name="Google Shape;197;p9"/>
          <p:cNvSpPr txBox="1"/>
          <p:nvPr/>
        </p:nvSpPr>
        <p:spPr>
          <a:xfrm>
            <a:off x="838200" y="523875"/>
            <a:ext cx="10515600" cy="5079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review(Edgedect_def.h)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 txBox="1"/>
          <p:nvPr/>
        </p:nvSpPr>
        <p:spPr>
          <a:xfrm>
            <a:off x="1156771" y="6110689"/>
            <a:ext cx="7531865" cy="3782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6045447" y="952500"/>
            <a:ext cx="5117853" cy="2253868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657226" y="962024"/>
            <a:ext cx="5197722" cy="4933951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1" name="Google Shape;201;p9"/>
          <p:cNvPicPr preferRelativeResize="0"/>
          <p:nvPr/>
        </p:nvPicPr>
        <p:blipFill rotWithShape="1">
          <a:blip r:embed="rId3">
            <a:alphaModFix/>
          </a:blip>
          <a:srcRect b="31606" l="0" r="16265" t="0"/>
          <a:stretch/>
        </p:blipFill>
        <p:spPr>
          <a:xfrm>
            <a:off x="737094" y="973960"/>
            <a:ext cx="5044581" cy="4464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9"/>
          <p:cNvPicPr preferRelativeResize="0"/>
          <p:nvPr/>
        </p:nvPicPr>
        <p:blipFill rotWithShape="1">
          <a:blip r:embed="rId3">
            <a:alphaModFix/>
          </a:blip>
          <a:srcRect b="0" l="0" r="21533" t="67510"/>
          <a:stretch/>
        </p:blipFill>
        <p:spPr>
          <a:xfrm>
            <a:off x="6096000" y="978213"/>
            <a:ext cx="4966195" cy="2228154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9"/>
          <p:cNvSpPr/>
          <p:nvPr/>
        </p:nvSpPr>
        <p:spPr>
          <a:xfrm>
            <a:off x="861892" y="3686175"/>
            <a:ext cx="1786058" cy="1764536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6224467" y="978213"/>
            <a:ext cx="1786058" cy="1317312"/>
          </a:xfrm>
          <a:prstGeom prst="rect">
            <a:avLst/>
          </a:prstGeom>
          <a:noFill/>
          <a:ln cap="flat" cmpd="sng" w="28575">
            <a:solidFill>
              <a:srgbClr val="FFC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2021-09-21T21:35:46Z</dcterms:created>
  <dc:creator>Jenny Lai</dc:creator>
</cp:coreProperties>
</file>